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76" r:id="rId8"/>
    <p:sldId id="278" r:id="rId9"/>
    <p:sldId id="277" r:id="rId10"/>
    <p:sldId id="265" r:id="rId11"/>
    <p:sldId id="267" r:id="rId12"/>
    <p:sldId id="270" r:id="rId13"/>
    <p:sldId id="279" r:id="rId14"/>
    <p:sldId id="275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75" autoAdjust="0"/>
    <p:restoredTop sz="86132" autoAdjust="0"/>
  </p:normalViewPr>
  <p:slideViewPr>
    <p:cSldViewPr>
      <p:cViewPr>
        <p:scale>
          <a:sx n="107" d="100"/>
          <a:sy n="107" d="100"/>
        </p:scale>
        <p:origin x="-582" y="-25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6D0DF-5884-4562-9481-351DE25CAEE0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13C5D-600F-4959-8CDE-7ABB153E6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11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0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1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1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5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36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89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3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21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76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64301-FF43-4C14-8497-FC77B7DC3588}" type="datetimeFigureOut">
              <a:rPr lang="en-US" smtClean="0"/>
              <a:t>8/8/2017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5FE7B-1A2C-4C9F-A7A2-0737F89B3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17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CisLn19LUAhVjw4MKHXw6CDcQjRwIBw&amp;url=http://www.filsantejeunes.com/ketamine-19233&amp;psig=AFQjCNG7A6umSkjeEssrf6lvcfmIiJrj1Q&amp;ust=1498263278631033" TargetMode="External"/><Relationship Id="rId2" Type="http://schemas.openxmlformats.org/officeDocument/2006/relationships/hyperlink" Target="https://www.google.com/url?sa=i&amp;rct=j&amp;q=&amp;esrc=s&amp;source=images&amp;cd=&amp;cad=rja&amp;uact=8&amp;ved=0ahUKEwiMr__H19LUAhWE14MKHfUEBsEQjRwIBw&amp;url=https://thethirdwave.co/ketamine/&amp;psig=AFQjCNEPRLyoZz5zi97B-Lh0YnPaGREZDQ&amp;ust=149826315621938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emdocs.net/how-much-is-too-mu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rct=j&amp;q=&amp;esrc=s&amp;source=images&amp;cd=&amp;cad=rja&amp;uact=8&amp;ved=0ahUKEwiPmLiyitPUAhWK24MKHZSNBDsQjRwIBw&amp;url=https://everydaytheresaway.wordpress.com/&amp;psig=AFQjCNG9Ihf_tu1hX0TS0ur70SP1dXiR9A&amp;ust=149827676194617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/url?sa=i&amp;rct=j&amp;q=&amp;esrc=s&amp;source=images&amp;cd=&amp;cad=rja&amp;uact=8&amp;ved=0ahUKEwjg2tDzu5zVAhUr5oMKHW89C6wQjRwIBw&amp;url=http://www.phillymag.com/business/2016/02/02/philadelphia-jobs-wages-poverty/&amp;psig=AFQjCNG1Y8z1dqjwfn9hYG0axyA_T8Efqw&amp;ust=150079838424096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/url?sa=i&amp;rct=j&amp;q=&amp;esrc=s&amp;source=images&amp;cd=&amp;cad=rja&amp;uact=8&amp;ved=0ahUKEwjnyoP6sJzVAhVk04MKHYVhAOIQjRwIBw&amp;url=https://www.amazon.com/Wenger-16999-Swiss-Knife-Giant/dp/B001DZTJRQ&amp;psig=AFQjCNFDnHnj6Dg4-P03X6Az9UR_4KLvbA&amp;ust=1500795445755974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angca\AppData\Local\Microsoft\Windows\Temporary Internet Files\Content.IE5\ZHBA28AP\IMG_05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2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886200"/>
            <a:ext cx="8229600" cy="1142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Farm to OR Table: How to </a:t>
            </a:r>
            <a:r>
              <a:rPr lang="en-US" dirty="0" smtClean="0"/>
              <a:t>Stay Fresh in the Heartlands on Medicine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45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Carl “Chip” Lange, PA-C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8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Ketamine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Although a great drug and becoming</a:t>
            </a:r>
            <a:r>
              <a:rPr lang="en-US" baseline="0" dirty="0" smtClean="0">
                <a:solidFill>
                  <a:schemeClr val="bg1"/>
                </a:solidFill>
              </a:rPr>
              <a:t> more frequently used, it is a great example of something slow to change in a rural setting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Dogma tends to live longer in the rural setting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AutoShape 2" descr="Image result for ketamine my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150" y="-1889125"/>
            <a:ext cx="70008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ketamine myth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9550" y="-1736725"/>
            <a:ext cx="7000875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2" name="Picture 6" descr="Image result for ketamine myt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2303" y="0"/>
            <a:ext cx="103503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11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Sepsis</a:t>
            </a:r>
            <a:r>
              <a:rPr lang="en-US" baseline="0" dirty="0" smtClean="0">
                <a:solidFill>
                  <a:schemeClr val="bg1"/>
                </a:solidFill>
              </a:rPr>
              <a:t> Management Constantly Evolving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Aspects like fluid resuscitation</a:t>
            </a:r>
            <a:r>
              <a:rPr lang="en-US" baseline="0" dirty="0" smtClean="0">
                <a:solidFill>
                  <a:schemeClr val="bg1"/>
                </a:solidFill>
              </a:rPr>
              <a:t> and the different versions of sepsis management has significantly changed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At the rate we are changing, hard to stay up to pace with current literature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146" name="Picture 2" descr="Image result for sepsis fluid bol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641" y="0"/>
            <a:ext cx="9372600" cy="702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 smtClean="0">
                <a:solidFill>
                  <a:schemeClr val="bg1"/>
                </a:solidFill>
              </a:rPr>
              <a:t>ranexamic Acid (TXA)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Powerful and potentially lifesaving, it can be a major delay in the rural setting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We especially need to give these medications early given that patients cannot wait for advanced measures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This is true though for many aspects of trauma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40472"/>
            <a:ext cx="8839200" cy="6304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4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Working Rural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Working in a rural or remote setting is very educational and challenging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Great way to expand scope and abilities, but must balance lower volume and acuity at times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to be ready for all cases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missouri ozark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1140" y="0"/>
            <a:ext cx="10295530" cy="698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3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Putting it Together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Evidence based medicine is easy to find thanks to #</a:t>
            </a:r>
            <a:r>
              <a:rPr lang="en-US" dirty="0" err="1" smtClean="0">
                <a:solidFill>
                  <a:schemeClr val="bg1"/>
                </a:solidFill>
              </a:rPr>
              <a:t>FOAMed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However,</a:t>
            </a:r>
            <a:r>
              <a:rPr lang="en-US" baseline="0" dirty="0" smtClean="0">
                <a:solidFill>
                  <a:schemeClr val="bg1"/>
                </a:solidFill>
              </a:rPr>
              <a:t> we need help from larger centers to get more education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Working rural can make you a better clinician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It takes time for change, especially in a rural setting</a:t>
            </a:r>
          </a:p>
          <a:p>
            <a:r>
              <a:rPr lang="en-US" baseline="0" dirty="0" smtClean="0">
                <a:solidFill>
                  <a:schemeClr val="bg1"/>
                </a:solidFill>
              </a:rPr>
              <a:t>We may lack certain resources and will sometimes refer for things that may not seem as severe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338" name="Picture 2" descr="Image result for puzzle pieces togethe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1"/>
            <a:ext cx="9144000" cy="685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57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of Interest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15" y="2194720"/>
            <a:ext cx="3110769" cy="333692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830421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#</a:t>
            </a:r>
            <a:r>
              <a:rPr lang="en-US" dirty="0" err="1" smtClean="0"/>
              <a:t>FOAMed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Great online resources like Twitter, Reddit, Instagram, YouTube, and Facebook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61"/>
            <a:ext cx="6705600" cy="651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15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Lifestar</a:t>
            </a:r>
            <a:r>
              <a:rPr lang="en-US" dirty="0" smtClean="0">
                <a:solidFill>
                  <a:schemeClr val="bg1"/>
                </a:solidFill>
              </a:rPr>
              <a:t> Podcast, EMS Nation, PHARM, </a:t>
            </a:r>
            <a:r>
              <a:rPr lang="en-US" dirty="0" err="1" smtClean="0">
                <a:solidFill>
                  <a:schemeClr val="bg1"/>
                </a:solidFill>
              </a:rPr>
              <a:t>PHEMcast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FlightBridgeED</a:t>
            </a:r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730"/>
            <a:ext cx="843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Emergency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Medicine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CORE EM, Emergency Medicine Cases, </a:t>
            </a:r>
            <a:r>
              <a:rPr lang="en-US" dirty="0" err="1" smtClean="0">
                <a:solidFill>
                  <a:schemeClr val="bg1"/>
                </a:solidFill>
              </a:rPr>
              <a:t>FOAMcast</a:t>
            </a:r>
            <a:r>
              <a:rPr lang="en-US" dirty="0" smtClean="0">
                <a:solidFill>
                  <a:schemeClr val="bg1"/>
                </a:solidFill>
              </a:rPr>
              <a:t>, St. Emlyn’s, Pediatric Emergency Playbook, Annals of Emergency Medicine, </a:t>
            </a:r>
            <a:r>
              <a:rPr lang="en-US" dirty="0" err="1" smtClean="0">
                <a:solidFill>
                  <a:schemeClr val="bg1"/>
                </a:solidFill>
              </a:rPr>
              <a:t>ERcast</a:t>
            </a:r>
            <a:r>
              <a:rPr lang="en-US" dirty="0" smtClean="0">
                <a:solidFill>
                  <a:schemeClr val="bg1"/>
                </a:solidFill>
              </a:rPr>
              <a:t>, Skeptic’s Guide to Emergency Medicine, EM Basic, Ultrasound Podcast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97"/>
            <a:ext cx="9144000" cy="683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87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Critical Care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EmCrit</a:t>
            </a:r>
            <a:r>
              <a:rPr lang="en-US" dirty="0" smtClean="0">
                <a:solidFill>
                  <a:schemeClr val="bg1"/>
                </a:solidFill>
              </a:rPr>
              <a:t>, Resus Room, </a:t>
            </a:r>
            <a:r>
              <a:rPr lang="en-US" dirty="0" err="1" smtClean="0">
                <a:solidFill>
                  <a:schemeClr val="bg1"/>
                </a:solidFill>
              </a:rPr>
              <a:t>iCritical</a:t>
            </a:r>
            <a:r>
              <a:rPr lang="en-US" dirty="0" smtClean="0">
                <a:solidFill>
                  <a:schemeClr val="bg1"/>
                </a:solidFill>
              </a:rPr>
              <a:t> Care, </a:t>
            </a:r>
            <a:r>
              <a:rPr lang="en-US" dirty="0" err="1" smtClean="0">
                <a:solidFill>
                  <a:schemeClr val="bg1"/>
                </a:solidFill>
              </a:rPr>
              <a:t>Traumacast</a:t>
            </a:r>
            <a:r>
              <a:rPr lang="en-US" dirty="0" smtClean="0">
                <a:solidFill>
                  <a:schemeClr val="bg1"/>
                </a:solidFill>
              </a:rPr>
              <a:t>, SMACC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0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Academia Outreach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Tertiary care and academic centers can help immensely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Need to have outreach at multiple levels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university of new mexico hospita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63" b="19760"/>
          <a:stretch/>
        </p:blipFill>
        <p:spPr bwMode="auto">
          <a:xfrm>
            <a:off x="-381000" y="-60662"/>
            <a:ext cx="10302586" cy="691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Rural Often Resource Poor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are often resource poor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Tend not to have most of the specialists (i.e. ophthalmology)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Sometimes we are resource poor as far as equipment or medications </a:t>
            </a:r>
            <a:r>
              <a:rPr lang="en-US" dirty="0">
                <a:solidFill>
                  <a:schemeClr val="bg1"/>
                </a:solidFill>
              </a:rPr>
              <a:t>(i.e. </a:t>
            </a:r>
            <a:r>
              <a:rPr lang="en-US" dirty="0" err="1" smtClean="0">
                <a:solidFill>
                  <a:schemeClr val="bg1"/>
                </a:solidFill>
              </a:rPr>
              <a:t>idarucizumab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poo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0"/>
            <a:ext cx="10116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7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Jack of All Trades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We lack many specialists in the rural setting (such as plastics)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Also have to manage all levels consecutively usually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Image result for swiss army knif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95" y="152400"/>
            <a:ext cx="9230216" cy="650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91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397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Farm to OR Table: How to Stay Fresh in the Heartlands on Medicine</vt:lpstr>
      <vt:lpstr>Conflicts of Interest</vt:lpstr>
      <vt:lpstr>Power of #FOAMed</vt:lpstr>
      <vt:lpstr>EMS</vt:lpstr>
      <vt:lpstr>Emergency Medicine</vt:lpstr>
      <vt:lpstr>Critical Care</vt:lpstr>
      <vt:lpstr>Academia Outreach</vt:lpstr>
      <vt:lpstr>Rural Often Resource Poor</vt:lpstr>
      <vt:lpstr>Jack of All Trades</vt:lpstr>
      <vt:lpstr>Ketamine</vt:lpstr>
      <vt:lpstr>Sepsis Management Constantly Evolving</vt:lpstr>
      <vt:lpstr>Tranexamic Acid (TXA) </vt:lpstr>
      <vt:lpstr>Working Rural</vt:lpstr>
      <vt:lpstr>Putting it Together</vt:lpstr>
    </vt:vector>
  </TitlesOfParts>
  <Company>PCRMC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Hot Topics in Emergency Medicine</dc:title>
  <dc:creator>Carl W. Lange, IV, PA-C</dc:creator>
  <cp:lastModifiedBy>Carl W. Lange, IV, PA-C</cp:lastModifiedBy>
  <cp:revision>30</cp:revision>
  <cp:lastPrinted>2017-07-05T01:38:19Z</cp:lastPrinted>
  <dcterms:created xsi:type="dcterms:W3CDTF">2017-06-21T06:11:17Z</dcterms:created>
  <dcterms:modified xsi:type="dcterms:W3CDTF">2017-08-08T07:37:33Z</dcterms:modified>
</cp:coreProperties>
</file>